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66FF"/>
    <a:srgbClr val="0066FF"/>
    <a:srgbClr val="A50021"/>
    <a:srgbClr val="660033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8171" autoAdjust="0"/>
  </p:normalViewPr>
  <p:slideViewPr>
    <p:cSldViewPr>
      <p:cViewPr varScale="1">
        <p:scale>
          <a:sx n="115" d="100"/>
          <a:sy n="115" d="100"/>
        </p:scale>
        <p:origin x="-17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3C655-0D6E-4DD7-B71D-4FE169BB9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4991B-6B22-4F8D-A6E2-44FAD48C9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F91AF-DF5B-4E62-B32C-8C475592D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FE2FE-41F5-4B28-B9A7-905BD8202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C8E67-96EE-41D7-B634-1E5F8AF9F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69B4F-4DBD-472B-B44E-D1408B1A2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1465E-659E-437F-AC7F-44FC09C64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DA2EC-A72D-4FBB-B173-A7D9974AB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FA63-F936-42B5-9BE2-8899A7012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3B6DF-D8D8-4CCD-8765-D16AAAE4C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C1358-F974-4150-AC06-BAAC00D47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6395D6-97D2-410C-A495-127334916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t="13662" r="6250" b="34074"/>
          <a:stretch/>
        </p:blipFill>
        <p:spPr bwMode="auto">
          <a:xfrm>
            <a:off x="0" y="0"/>
            <a:ext cx="9144000" cy="313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t="38683" r="6157" b="10782"/>
          <a:stretch/>
        </p:blipFill>
        <p:spPr bwMode="auto">
          <a:xfrm>
            <a:off x="0" y="3627177"/>
            <a:ext cx="9144000" cy="313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60960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 </a:t>
            </a:r>
            <a:r>
              <a:rPr lang="el-GR" b="1" dirty="0" smtClean="0">
                <a:solidFill>
                  <a:schemeClr val="bg1"/>
                </a:solidFill>
              </a:rPr>
              <a:t>μ</a:t>
            </a:r>
            <a:r>
              <a:rPr lang="en-US" b="1" dirty="0" smtClean="0">
                <a:solidFill>
                  <a:schemeClr val="bg1"/>
                </a:solidFill>
              </a:rPr>
              <a:t>m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7" t="23868" r="10833" b="17943"/>
          <a:stretch/>
        </p:blipFill>
        <p:spPr bwMode="auto">
          <a:xfrm>
            <a:off x="1066800" y="914400"/>
            <a:ext cx="6324600" cy="534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9" t="67017" r="19842" b="12844"/>
          <a:stretch/>
        </p:blipFill>
        <p:spPr bwMode="auto">
          <a:xfrm>
            <a:off x="7465175" y="-1"/>
            <a:ext cx="1677426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15926" r="51065" b="16667"/>
          <a:stretch/>
        </p:blipFill>
        <p:spPr bwMode="auto">
          <a:xfrm>
            <a:off x="0" y="2218257"/>
            <a:ext cx="5410200" cy="463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t="38683" r="6157" b="10782"/>
          <a:stretch/>
        </p:blipFill>
        <p:spPr bwMode="auto">
          <a:xfrm>
            <a:off x="457200" y="1"/>
            <a:ext cx="6781800" cy="232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6" t="15926" r="3657" b="16667"/>
          <a:stretch/>
        </p:blipFill>
        <p:spPr bwMode="auto">
          <a:xfrm>
            <a:off x="5474303" y="3505200"/>
            <a:ext cx="366969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57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4" t="17943" r="37731" b="14733"/>
          <a:stretch/>
        </p:blipFill>
        <p:spPr bwMode="auto">
          <a:xfrm>
            <a:off x="0" y="2494925"/>
            <a:ext cx="4419600" cy="370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t="17366" r="7593" b="42552"/>
          <a:stretch/>
        </p:blipFill>
        <p:spPr bwMode="auto">
          <a:xfrm>
            <a:off x="1" y="0"/>
            <a:ext cx="9143999" cy="251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3" t="58519" r="15694" b="29050"/>
          <a:stretch/>
        </p:blipFill>
        <p:spPr bwMode="auto">
          <a:xfrm>
            <a:off x="2597727" y="6100135"/>
            <a:ext cx="6553200" cy="75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57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3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ETH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Hole transport and spin-orbit coupling in p-type GaAs nanostructures</dc:title>
  <dc:creator>Miklos Csontos</dc:creator>
  <cp:lastModifiedBy>csontos</cp:lastModifiedBy>
  <cp:revision>71</cp:revision>
  <dcterms:created xsi:type="dcterms:W3CDTF">2008-08-14T13:14:06Z</dcterms:created>
  <dcterms:modified xsi:type="dcterms:W3CDTF">2013-05-16T16:27:23Z</dcterms:modified>
</cp:coreProperties>
</file>