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8C72-4543-43AF-A71C-47F41BDFAB4B}" type="datetimeFigureOut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3D84-61DD-432F-ADDC-1F460C29719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A0C-2663-467B-AF5B-EB24184DC5E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6C8F-373A-4D82-86F0-A13D8ACFBCA3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838E-6F59-4AA5-9DD2-36F7D619BD0D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E149-5449-41B1-8530-6A9C567B5251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CB44-0112-4983-87CF-B4944EE615D4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079D-2658-48F8-AA6E-39ACB2B7B999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368-FBD7-4FE1-9C66-8D746315C7C1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B06E-3AB4-4965-8B93-9DBD5A279F0B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FDDB-E5C4-4D0D-8DAB-31CE25DB077B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E480-C8AB-4A11-898F-BA27C3548A51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F199-1463-4755-ADC3-836E4F05A555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92875"/>
            <a:ext cx="4248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Tunable 3D g-factor anisotropy in InAs SAQD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525344"/>
            <a:ext cx="9144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792088"/>
          </a:xfrm>
        </p:spPr>
        <p:txBody>
          <a:bodyPr>
            <a:normAutofit/>
          </a:bodyPr>
          <a:lstStyle/>
          <a:p>
            <a:endParaRPr lang="hu-HU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104528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Nanoseminar JC</a:t>
            </a:r>
          </a:p>
          <a:p>
            <a:r>
              <a:rPr lang="hu-HU" dirty="0" smtClean="0"/>
              <a:t>FÜLÖP Bálint</a:t>
            </a:r>
          </a:p>
          <a:p>
            <a:r>
              <a:rPr lang="hu-HU" dirty="0" smtClean="0"/>
              <a:t>2013.04.26.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5ED5-5CAA-4D83-97AC-ABA714E782F3}" type="datetime1">
              <a:rPr lang="hu-HU" smtClean="0"/>
              <a:pPr/>
              <a:t>2013.04.26.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Tunable 3D g-factor anisotropy in </a:t>
            </a:r>
            <a:r>
              <a:rPr lang="en-US" dirty="0" err="1" smtClean="0"/>
              <a:t>InAs</a:t>
            </a:r>
            <a:r>
              <a:rPr lang="en-US" dirty="0" smtClean="0"/>
              <a:t> SAQD</a:t>
            </a:r>
            <a:endParaRPr lang="hu-HU" dirty="0"/>
          </a:p>
        </p:txBody>
      </p:sp>
      <p:pic>
        <p:nvPicPr>
          <p:cNvPr id="1026" name="Picture 2" descr="E:\Balint\BME\MSc\Nanoszem\JC\kepek\kep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46" y="476672"/>
            <a:ext cx="8972054" cy="4696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Introduction : Landé g-factor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44016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Landé factor is determined by the coupling between the orbital and spin angular momenta</a:t>
            </a:r>
          </a:p>
          <a:p>
            <a:r>
              <a:rPr lang="hu-HU" dirty="0" smtClean="0"/>
              <a:t>It reflects the spin-orbit interaction and the quantum confinement.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667-0D12-4A6D-B3A8-2E724EE7A3F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1057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Balint\BME\MSc\Nanoszem\JC\kepek\de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932040" cy="53176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Measured systems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968552" cy="288032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Lithographed self-assembled QD’s</a:t>
            </a:r>
          </a:p>
          <a:p>
            <a:r>
              <a:rPr lang="hu-HU" dirty="0" smtClean="0"/>
              <a:t>Strong out-of-plane and weak </a:t>
            </a:r>
            <a:br>
              <a:rPr lang="hu-HU" dirty="0" smtClean="0"/>
            </a:br>
            <a:r>
              <a:rPr lang="hu-HU" dirty="0" smtClean="0"/>
              <a:t>in-plane confinement</a:t>
            </a:r>
          </a:p>
          <a:p>
            <a:r>
              <a:rPr lang="hu-HU" dirty="0" smtClean="0"/>
              <a:t>2D calculations based on disk-like QD conception</a:t>
            </a:r>
          </a:p>
          <a:p>
            <a:r>
              <a:rPr lang="hu-HU" dirty="0" smtClean="0"/>
              <a:t>Studies of SOI anisotropy: 3D confinement more realistic</a:t>
            </a:r>
          </a:p>
          <a:p>
            <a:r>
              <a:rPr lang="hu-HU" dirty="0" smtClean="0"/>
              <a:t>Arbitrary direction of orbital angular momentum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3076" name="Picture 4" descr="E:\Balint\BME\MSc\Nanoszem\JC\kepek\devic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3240000" cy="193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Stability diagram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824536" cy="115212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B = 1T, Vsg = 0V, 40mK</a:t>
            </a:r>
          </a:p>
          <a:p>
            <a:r>
              <a:rPr lang="hu-HU" dirty="0" smtClean="0"/>
              <a:t>Shift in zero bias line</a:t>
            </a:r>
          </a:p>
          <a:p>
            <a:r>
              <a:rPr lang="hu-HU" dirty="0" smtClean="0"/>
              <a:t>3 different regions</a:t>
            </a:r>
          </a:p>
          <a:p>
            <a:r>
              <a:rPr lang="hu-HU" dirty="0" smtClean="0"/>
              <a:t>Inelastic cotunneling or Kondo effect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4098" name="Picture 2" descr="E:\Balint\BME\MSc\Nanoszem\JC\kepek\sta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1052736"/>
            <a:ext cx="3911950" cy="5448522"/>
          </a:xfrm>
          <a:prstGeom prst="rect">
            <a:avLst/>
          </a:prstGeom>
          <a:noFill/>
        </p:spPr>
      </p:pic>
      <p:pic>
        <p:nvPicPr>
          <p:cNvPr id="8" name="Picture 2" descr="E:\Balint\BME\MSc\Nanoszem\JC\kepek\mag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2348880"/>
            <a:ext cx="2825104" cy="4017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Magnetic evolution of the regions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5122" name="Picture 2" descr="E:\Balint\BME\MSc\Nanoszem\JC\kepek\mag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124744"/>
            <a:ext cx="3744415" cy="5324972"/>
          </a:xfrm>
          <a:prstGeom prst="rect">
            <a:avLst/>
          </a:prstGeom>
          <a:noFill/>
        </p:spPr>
      </p:pic>
      <p:pic>
        <p:nvPicPr>
          <p:cNvPr id="6146" name="Picture 2" descr="E:\Balint\BME\MSc\Nanoszem\JC\kepek\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159000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5976" y="522920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Peak width </a:t>
            </a:r>
            <a:r>
              <a:rPr lang="hu-HU" dirty="0" smtClean="0">
                <a:sym typeface="Wingdings" pitchFamily="2" charset="2"/>
              </a:rPr>
              <a:t> T = 1K</a:t>
            </a:r>
          </a:p>
          <a:p>
            <a:r>
              <a:rPr lang="hu-HU" dirty="0" smtClean="0">
                <a:sym typeface="Wingdings" pitchFamily="2" charset="2"/>
              </a:rPr>
              <a:t>Note: Al is in SC state under  Bc=100mT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alint\BME\MSc\Nanoszem\JC\kepek\polar 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312" y="1052736"/>
            <a:ext cx="6192688" cy="53531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Anisotropy of the g-factor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3312368" cy="216024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1T B-field in various directions</a:t>
            </a:r>
          </a:p>
          <a:p>
            <a:r>
              <a:rPr lang="hu-HU" dirty="0" smtClean="0"/>
              <a:t>Colors: values of the g-factor</a:t>
            </a:r>
          </a:p>
          <a:p>
            <a:r>
              <a:rPr lang="hu-HU" dirty="0" smtClean="0"/>
              <a:t>Gray spheres: theoretical fit  to the data</a:t>
            </a:r>
          </a:p>
          <a:p>
            <a:r>
              <a:rPr lang="hu-HU" dirty="0" smtClean="0"/>
              <a:t>General model for fitting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7171" name="Picture 3" descr="E:\Balint\BME\MSc\Nanoszem\JC\kepek\general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66" y="3140968"/>
            <a:ext cx="3218204" cy="1008112"/>
          </a:xfrm>
          <a:prstGeom prst="rect">
            <a:avLst/>
          </a:prstGeom>
          <a:noFill/>
        </p:spPr>
      </p:pic>
      <p:pic>
        <p:nvPicPr>
          <p:cNvPr id="7172" name="Picture 4" descr="E:\Balint\BME\MSc\Nanoszem\JC\kepek\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042692" cy="1240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Balint\BME\MSc\Nanoszem\JC\kepek\polar 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277147" cy="28328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Cut planes of the Region I polar plot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8194" name="Picture 2" descr="E:\Balint\BME\MSc\Nanoszem\JC\kepek\cut pla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377828" cy="4666654"/>
          </a:xfrm>
          <a:prstGeom prst="rect">
            <a:avLst/>
          </a:prstGeom>
          <a:noFill/>
        </p:spPr>
      </p:pic>
      <p:pic>
        <p:nvPicPr>
          <p:cNvPr id="8" name="Picture 3" descr="E:\Balint\BME\MSc\Nanoszem\JC\kepek\de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2736"/>
            <a:ext cx="2483767" cy="267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Regions II &amp; III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7" name="Picture 3" descr="E:\Balint\BME\MSc\Nanoszem\JC\kepek\de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471115" cy="2664296"/>
          </a:xfrm>
          <a:prstGeom prst="rect">
            <a:avLst/>
          </a:prstGeom>
          <a:noFill/>
        </p:spPr>
      </p:pic>
      <p:pic>
        <p:nvPicPr>
          <p:cNvPr id="9218" name="Picture 2" descr="E:\Balint\BME\MSc\Nanoszem\JC\kepek\cut plane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226191" cy="2580432"/>
          </a:xfrm>
          <a:prstGeom prst="rect">
            <a:avLst/>
          </a:prstGeom>
          <a:noFill/>
        </p:spPr>
      </p:pic>
      <p:pic>
        <p:nvPicPr>
          <p:cNvPr id="9" name="Picture 2" descr="E:\Balint\BME\MSc\Nanoszem\JC\kepek\stab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809" y="3821660"/>
            <a:ext cx="1872208" cy="26075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36096" y="126876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8-band kp-model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asymmetry in potential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45</a:t>
            </a:r>
            <a:r>
              <a:rPr lang="hu-HU" baseline="30000" dirty="0" smtClean="0"/>
              <a:t>o</a:t>
            </a:r>
            <a:r>
              <a:rPr lang="hu-HU" dirty="0" smtClean="0"/>
              <a:t> tilted planar p-orbital states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in-plane magnetic effect of Coulomb-peaks were studied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Zeeman and OAM effects are involved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Balint\BME\MSc\Nanoszem\JC\kepek\side g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733209" cy="3384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Effect of the side gate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2034-9088-4B1C-9865-9E147B2D6D12}" type="datetime1">
              <a:rPr lang="hu-HU" smtClean="0"/>
              <a:pPr/>
              <a:t>2013.04.26.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Tunable 3D g-factor anisotropy in InAs SAQD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7" name="Picture 3" descr="E:\Balint\BME\MSc\Nanoszem\JC\kepek\de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93096"/>
            <a:ext cx="1936820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92080" y="141277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Rabi frequency of electron spin by means of g-TMR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Spin precession vector</a:t>
            </a:r>
          </a:p>
        </p:txBody>
      </p:sp>
      <p:pic>
        <p:nvPicPr>
          <p:cNvPr id="10243" name="Picture 3" descr="E:\Balint\BME\MSc\Nanoszem\JC\kepek\Rab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2016224" cy="11005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357301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The perpendicular component is biggest if B||B</a:t>
            </a:r>
            <a:r>
              <a:rPr lang="hu-HU" baseline="-25000" dirty="0" smtClean="0"/>
              <a:t>0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20GHz Larmor frequency and 1mV MW-induced ac voltage leads to 0.88MHz (consistent with other experiments)</a:t>
            </a:r>
            <a:endParaRPr lang="hu-HU" baseline="-2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238</TotalTime>
  <Words>281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 template</vt:lpstr>
      <vt:lpstr>Slide 1</vt:lpstr>
      <vt:lpstr>Introduction : Landé g-factor</vt:lpstr>
      <vt:lpstr>Measured systems</vt:lpstr>
      <vt:lpstr>Stability diagram</vt:lpstr>
      <vt:lpstr>Magnetic evolution of the regions</vt:lpstr>
      <vt:lpstr>Anisotropy of the g-factor</vt:lpstr>
      <vt:lpstr>Cut planes of the Region I polar plot</vt:lpstr>
      <vt:lpstr>Regions II &amp; III</vt:lpstr>
      <vt:lpstr>Effect of the side gate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NW26AB 2013 02 22</dc:title>
  <dc:creator>as</dc:creator>
  <cp:lastModifiedBy>Balint FULOP</cp:lastModifiedBy>
  <cp:revision>26</cp:revision>
  <dcterms:created xsi:type="dcterms:W3CDTF">2013-04-25T20:24:07Z</dcterms:created>
  <dcterms:modified xsi:type="dcterms:W3CDTF">2013-04-26T15:24:53Z</dcterms:modified>
</cp:coreProperties>
</file>